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058400" cy="77724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60" y="-96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8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28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41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1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7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1"/>
            <a:ext cx="4442460" cy="5129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1"/>
            <a:ext cx="4442460" cy="5129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4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9" y="1739795"/>
            <a:ext cx="4445953" cy="7250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9" y="2464859"/>
            <a:ext cx="4445953" cy="44781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13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8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67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09456"/>
            <a:ext cx="3309144" cy="131699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4" y="309457"/>
            <a:ext cx="5622926" cy="66335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626447"/>
            <a:ext cx="3309144" cy="53165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5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9"/>
            <a:ext cx="6035040" cy="46634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02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1"/>
            <a:ext cx="905256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A46C7-FA81-49D1-9F01-1A5B670F7BDC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5920B-B65B-4F9A-B7BF-D31565259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1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clear gypsum, whit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2" y="580132"/>
            <a:ext cx="1828800" cy="103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2002" y="1339650"/>
            <a:ext cx="79618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GYPSUM</a:t>
            </a:r>
            <a:endParaRPr lang="en-US" sz="1300" b="1" u="sng" dirty="0"/>
          </a:p>
        </p:txBody>
      </p:sp>
      <p:pic>
        <p:nvPicPr>
          <p:cNvPr id="3078" name="Picture 6" descr="Image result for Hal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590" y="609221"/>
            <a:ext cx="1828800" cy="136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63712" y="1676400"/>
            <a:ext cx="6703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HALITE</a:t>
            </a:r>
            <a:endParaRPr lang="en-US" sz="1300" b="1" u="sng" dirty="0"/>
          </a:p>
        </p:txBody>
      </p:sp>
      <p:pic>
        <p:nvPicPr>
          <p:cNvPr id="3082" name="Picture 10" descr="Image result for Magnet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311486"/>
            <a:ext cx="1600200" cy="152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00842" y="1765012"/>
            <a:ext cx="10177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MAGNETITE</a:t>
            </a:r>
            <a:endParaRPr lang="en-US" sz="1300" b="1" u="sng" dirty="0"/>
          </a:p>
        </p:txBody>
      </p:sp>
      <p:pic>
        <p:nvPicPr>
          <p:cNvPr id="11" name="Picture 14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46833" y="3225354"/>
            <a:ext cx="1409641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299232" y="4639989"/>
            <a:ext cx="75886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QUARTZ</a:t>
            </a:r>
            <a:endParaRPr lang="en-US" sz="1300" b="1" u="sng" dirty="0"/>
          </a:p>
        </p:txBody>
      </p:sp>
      <p:pic>
        <p:nvPicPr>
          <p:cNvPr id="14" name="Picture 2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430" y="1170663"/>
            <a:ext cx="1828800" cy="147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581400" y="2455870"/>
            <a:ext cx="72327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SULFUR</a:t>
            </a:r>
            <a:endParaRPr lang="en-US" sz="1300" b="1" u="sng" dirty="0"/>
          </a:p>
        </p:txBody>
      </p:sp>
      <p:pic>
        <p:nvPicPr>
          <p:cNvPr id="16" name="Picture 2" descr="Image result for Malachite, copp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01" y="2862748"/>
            <a:ext cx="2045970" cy="140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64654" y="4139755"/>
            <a:ext cx="10634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COPPER ORE</a:t>
            </a:r>
            <a:endParaRPr lang="en-US" sz="1300" b="1" u="sng" dirty="0"/>
          </a:p>
        </p:txBody>
      </p:sp>
      <p:pic>
        <p:nvPicPr>
          <p:cNvPr id="18" name="Picture 2" descr="Related imag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2" y="5423417"/>
            <a:ext cx="2115508" cy="128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565207" y="6562048"/>
            <a:ext cx="67999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BARITE</a:t>
            </a:r>
            <a:endParaRPr lang="en-US" sz="1300" b="1" u="sng" dirty="0"/>
          </a:p>
        </p:txBody>
      </p:sp>
      <p:pic>
        <p:nvPicPr>
          <p:cNvPr id="20" name="Picture 8" descr="https://flexiblelearning.auckland.ac.nz/rocks_minerals/minerals/images/calcit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89889" y="5574489"/>
            <a:ext cx="1207833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280943" y="6946612"/>
            <a:ext cx="73885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CALCITE</a:t>
            </a:r>
            <a:endParaRPr lang="en-US" sz="1300" b="1" u="sng" dirty="0"/>
          </a:p>
        </p:txBody>
      </p:sp>
      <p:pic>
        <p:nvPicPr>
          <p:cNvPr id="22" name="Picture 2" descr="Related imag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68491" y="5574489"/>
            <a:ext cx="188421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Related imag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171" y="2862747"/>
            <a:ext cx="1723313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970615" y="4257548"/>
            <a:ext cx="85337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FLOURITE</a:t>
            </a:r>
            <a:endParaRPr lang="en-US" sz="1300" b="1" u="sng" dirty="0"/>
          </a:p>
        </p:txBody>
      </p:sp>
      <p:sp>
        <p:nvSpPr>
          <p:cNvPr id="25" name="TextBox 24"/>
          <p:cNvSpPr txBox="1"/>
          <p:nvPr/>
        </p:nvSpPr>
        <p:spPr>
          <a:xfrm>
            <a:off x="8652700" y="6961042"/>
            <a:ext cx="7553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u="sng" dirty="0" smtClean="0"/>
              <a:t>GALENA</a:t>
            </a:r>
            <a:endParaRPr lang="en-US" sz="1300" b="1" u="sng" dirty="0"/>
          </a:p>
        </p:txBody>
      </p:sp>
    </p:spTree>
    <p:extLst>
      <p:ext uri="{BB962C8B-B14F-4D97-AF65-F5344CB8AC3E}">
        <p14:creationId xmlns:p14="http://schemas.microsoft.com/office/powerpoint/2010/main" val="2589445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11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NDOMAB</dc:creator>
  <cp:lastModifiedBy>NDOMAB</cp:lastModifiedBy>
  <cp:revision>31</cp:revision>
  <cp:lastPrinted>2018-05-25T16:23:10Z</cp:lastPrinted>
  <dcterms:created xsi:type="dcterms:W3CDTF">2017-09-18T14:15:49Z</dcterms:created>
  <dcterms:modified xsi:type="dcterms:W3CDTF">2018-05-30T18:36:31Z</dcterms:modified>
</cp:coreProperties>
</file>